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8CA"/>
          </a:solidFill>
        </a:fill>
      </a:tcStyle>
    </a:wholeTbl>
    <a:band2H>
      <a:tcTxStyle b="def" i="def"/>
      <a:tcStyle>
        <a:tcBdr/>
        <a:fill>
          <a:solidFill>
            <a:srgbClr val="EBF4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B"/>
          </a:solidFill>
        </a:fill>
      </a:tcStyle>
    </a:wholeTbl>
    <a:band2H>
      <a:tcTxStyle b="def" i="def"/>
      <a:tcStyle>
        <a:tcBdr/>
        <a:fill>
          <a:solidFill>
            <a:srgbClr val="E7E7EE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ACA"/>
          </a:solidFill>
        </a:fill>
      </a:tcStyle>
    </a:wholeTbl>
    <a:band2H>
      <a:tcTxStyle b="def" i="def"/>
      <a:tcStyle>
        <a:tcBdr/>
        <a:fill>
          <a:solidFill>
            <a:srgbClr val="FDED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Inhoud van twee kolommen zonder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ummer"/>
          <p:cNvSpPr txBox="1"/>
          <p:nvPr>
            <p:ph type="sldNum" sz="quarter" idx="2"/>
          </p:nvPr>
        </p:nvSpPr>
        <p:spPr>
          <a:xfrm>
            <a:off x="492310" y="6489964"/>
            <a:ext cx="281768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632367" y="0"/>
            <a:ext cx="10721498" cy="124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Hoofdtekst - niveau één…"/>
          <p:cNvSpPr txBox="1"/>
          <p:nvPr>
            <p:ph type="body" idx="1" hasCustomPrompt="1"/>
          </p:nvPr>
        </p:nvSpPr>
        <p:spPr>
          <a:xfrm>
            <a:off x="632614" y="1424521"/>
            <a:ext cx="10955592" cy="448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Tekststijl van het model bewerken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236191" marR="0" indent="-240262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1pPr>
      <a:lvl2pPr marL="285477" marR="0" indent="-288531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Pct val="125000"/>
        <a:buFont typeface="Arial"/>
        <a:buChar char="•"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2pPr>
      <a:lvl3pPr marL="497251" marR="0" indent="-267169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Pct val="90000"/>
        <a:buFont typeface="Arial"/>
        <a:buChar char="−"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3pPr>
      <a:lvl4pPr marL="497251" marR="0" indent="-267169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Pct val="100000"/>
        <a:buFont typeface="Arial"/>
        <a:buChar char="−"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4pPr>
      <a:lvl5pPr marL="497251" marR="0" indent="-267169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Pct val="100000"/>
        <a:buFont typeface="Arial"/>
        <a:buChar char="−"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1466011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Tx/>
        <a:buFont typeface="Arial"/>
        <a:buNone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1759213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Tx/>
        <a:buFont typeface="Arial"/>
        <a:buNone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2052416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Tx/>
        <a:buFont typeface="Arial"/>
        <a:buNone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2345619" algn="l" defTabSz="586405" latinLnBrk="0">
        <a:lnSpc>
          <a:spcPct val="140000"/>
        </a:lnSpc>
        <a:spcBef>
          <a:spcPts val="0"/>
        </a:spcBef>
        <a:spcAft>
          <a:spcPts val="0"/>
        </a:spcAft>
        <a:buClr>
          <a:srgbClr val="018240"/>
        </a:buClr>
        <a:buSzTx/>
        <a:buFont typeface="Arial"/>
        <a:buNone/>
        <a:tabLst/>
        <a:defRPr b="0" baseline="0" cap="none" i="0" spc="0" strike="noStrike" sz="2200" u="none">
          <a:solidFill>
            <a:srgbClr val="0A1F8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4.tif"/><Relationship Id="rId7" Type="http://schemas.openxmlformats.org/officeDocument/2006/relationships/image" Target="../media/image5.tif"/><Relationship Id="rId8" Type="http://schemas.openxmlformats.org/officeDocument/2006/relationships/image" Target="../media/image6.tif"/><Relationship Id="rId9" Type="http://schemas.openxmlformats.org/officeDocument/2006/relationships/image" Target="../media/image7.tif"/><Relationship Id="rId10" Type="http://schemas.openxmlformats.org/officeDocument/2006/relationships/image" Target="../media/image8.tif"/><Relationship Id="rId11" Type="http://schemas.openxmlformats.org/officeDocument/2006/relationships/image" Target="../media/image9.tif"/><Relationship Id="rId12" Type="http://schemas.openxmlformats.org/officeDocument/2006/relationships/image" Target="../media/image10.tif"/><Relationship Id="rId1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lean Business Template.jpg" descr="Clean Business Template.jpg"/>
          <p:cNvPicPr>
            <a:picLocks noChangeAspect="1"/>
          </p:cNvPicPr>
          <p:nvPr/>
        </p:nvPicPr>
        <p:blipFill>
          <a:blip r:embed="rId2">
            <a:extLst/>
          </a:blip>
          <a:srcRect l="0" t="25613" r="0" b="0"/>
          <a:stretch>
            <a:fillRect/>
          </a:stretch>
        </p:blipFill>
        <p:spPr>
          <a:xfrm>
            <a:off x="-29634" y="-25401"/>
            <a:ext cx="12350201" cy="690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fgeronde rechthoek"/>
          <p:cNvSpPr/>
          <p:nvPr/>
        </p:nvSpPr>
        <p:spPr>
          <a:xfrm>
            <a:off x="350697" y="90720"/>
            <a:ext cx="6627241" cy="1118028"/>
          </a:xfrm>
          <a:prstGeom prst="roundRect">
            <a:avLst>
              <a:gd name="adj" fmla="val 11672"/>
            </a:avLst>
          </a:prstGeom>
          <a:solidFill>
            <a:srgbClr val="FFFFFF"/>
          </a:solidFill>
          <a:ln w="25400">
            <a:solidFill>
              <a:schemeClr val="accent4">
                <a:satOff val="-1194"/>
                <a:lumOff val="-12392"/>
              </a:schemeClr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" name="Rechthoek 1"/>
          <p:cNvSpPr/>
          <p:nvPr/>
        </p:nvSpPr>
        <p:spPr>
          <a:xfrm>
            <a:off x="4405422" y="1395599"/>
            <a:ext cx="7586715" cy="5173123"/>
          </a:xfrm>
          <a:prstGeom prst="rect">
            <a:avLst/>
          </a:prstGeom>
          <a:solidFill>
            <a:schemeClr val="accent3">
              <a:lumOff val="-7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Rechthoek 2"/>
          <p:cNvSpPr/>
          <p:nvPr/>
        </p:nvSpPr>
        <p:spPr>
          <a:xfrm>
            <a:off x="338445" y="1398464"/>
            <a:ext cx="3900409" cy="5173122"/>
          </a:xfrm>
          <a:prstGeom prst="rect">
            <a:avLst/>
          </a:prstGeom>
          <a:solidFill>
            <a:schemeClr val="accent4">
              <a:satOff val="-1194"/>
              <a:lumOff val="-1239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Afgeronde rechthoek"/>
          <p:cNvSpPr/>
          <p:nvPr/>
        </p:nvSpPr>
        <p:spPr>
          <a:xfrm>
            <a:off x="4583134" y="1923149"/>
            <a:ext cx="3545842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i="1" sz="900">
                <a:solidFill>
                  <a:srgbClr val="5C5EDB"/>
                </a:solidFill>
              </a:defRPr>
            </a:pPr>
          </a:p>
        </p:txBody>
      </p:sp>
      <p:sp>
        <p:nvSpPr>
          <p:cNvPr id="25" name="MISSION…"/>
          <p:cNvSpPr txBox="1"/>
          <p:nvPr/>
        </p:nvSpPr>
        <p:spPr>
          <a:xfrm>
            <a:off x="4657452" y="1951747"/>
            <a:ext cx="3397205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MISSION</a:t>
            </a:r>
          </a:p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Why</a:t>
            </a:r>
            <a:r>
              <a:rPr b="0"/>
              <a:t>: The reason of the team’s existence.</a:t>
            </a:r>
          </a:p>
          <a:p>
            <a:pPr>
              <a:defRPr i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contribution to overall goals of the organization</a:t>
            </a:r>
          </a:p>
        </p:txBody>
      </p:sp>
      <p:sp>
        <p:nvSpPr>
          <p:cNvPr id="26" name="Afgeronde rechthoek"/>
          <p:cNvSpPr/>
          <p:nvPr/>
        </p:nvSpPr>
        <p:spPr>
          <a:xfrm>
            <a:off x="528922" y="1917419"/>
            <a:ext cx="3545842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b="1" sz="1200">
                <a:solidFill>
                  <a:schemeClr val="accent1"/>
                </a:solidFill>
              </a:defRPr>
            </a:pPr>
          </a:p>
        </p:txBody>
      </p:sp>
      <p:sp>
        <p:nvSpPr>
          <p:cNvPr id="27" name="SCOPE…"/>
          <p:cNvSpPr txBox="1"/>
          <p:nvPr/>
        </p:nvSpPr>
        <p:spPr>
          <a:xfrm>
            <a:off x="603240" y="1946017"/>
            <a:ext cx="3397205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SCOPE</a:t>
            </a:r>
            <a:endParaRPr>
              <a:solidFill>
                <a:srgbClr val="FFFFFF"/>
              </a:solidFill>
            </a:endParaRPr>
          </a:p>
          <a:p>
            <a:pPr>
              <a:defRPr b="1" sz="1200">
                <a:solidFill>
                  <a:schemeClr val="accent1"/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In-scope/out-scope</a:t>
            </a:r>
            <a:r>
              <a:rPr b="0"/>
              <a:t>: which topics belong within the scope of the team?</a:t>
            </a:r>
          </a:p>
          <a:p>
            <a:pPr>
              <a:defRPr i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set boundaries, circle of influence, shared responsibilities, provide support to other teams.</a:t>
            </a:r>
            <a:endParaRPr>
              <a:solidFill>
                <a:srgbClr val="5C5EDB"/>
              </a:solidFill>
            </a:endParaRPr>
          </a:p>
        </p:txBody>
      </p:sp>
      <p:sp>
        <p:nvSpPr>
          <p:cNvPr id="28" name="Afgeronde rechthoek"/>
          <p:cNvSpPr/>
          <p:nvPr/>
        </p:nvSpPr>
        <p:spPr>
          <a:xfrm>
            <a:off x="8244654" y="1894502"/>
            <a:ext cx="3545841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5C5EDB"/>
                </a:solidFill>
              </a:defRPr>
            </a:pPr>
          </a:p>
        </p:txBody>
      </p:sp>
      <p:sp>
        <p:nvSpPr>
          <p:cNvPr id="29" name="GOAL…"/>
          <p:cNvSpPr txBox="1"/>
          <p:nvPr/>
        </p:nvSpPr>
        <p:spPr>
          <a:xfrm>
            <a:off x="8318972" y="1923100"/>
            <a:ext cx="3397204" cy="12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GOAL</a:t>
            </a:r>
          </a:p>
          <a:p>
            <a:pPr>
              <a:defRPr b="1" sz="11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What: </a:t>
            </a:r>
            <a:r>
              <a:rPr b="0"/>
              <a:t>Measure the impact of the delivered work</a:t>
            </a:r>
          </a:p>
          <a:p>
            <a:pPr>
              <a:defRPr b="1" i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What does the team want to achieve? Make this SMART en measure KPI’s to keep focus.</a:t>
            </a:r>
          </a:p>
        </p:txBody>
      </p:sp>
      <p:sp>
        <p:nvSpPr>
          <p:cNvPr id="30" name="Afgeronde rechthoek"/>
          <p:cNvSpPr/>
          <p:nvPr/>
        </p:nvSpPr>
        <p:spPr>
          <a:xfrm>
            <a:off x="514359" y="3417261"/>
            <a:ext cx="3545841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ROLES AND RESPONSIBILITY…"/>
          <p:cNvSpPr txBox="1"/>
          <p:nvPr/>
        </p:nvSpPr>
        <p:spPr>
          <a:xfrm>
            <a:off x="588676" y="3445859"/>
            <a:ext cx="3397205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ROLES AND RESPONSIBILITY</a:t>
            </a:r>
          </a:p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Who: </a:t>
            </a:r>
            <a:r>
              <a:rPr b="0"/>
              <a:t>qualities, skills and contribution of every team member</a:t>
            </a:r>
          </a:p>
          <a:p>
            <a:pPr>
              <a:defRPr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Functional roles: Product owner, Developer, Scrum master. Non-functional roles: buddy, ambassadeur, subject matter experts</a:t>
            </a:r>
          </a:p>
        </p:txBody>
      </p:sp>
      <p:sp>
        <p:nvSpPr>
          <p:cNvPr id="32" name="Afgeronde rechthoek"/>
          <p:cNvSpPr/>
          <p:nvPr/>
        </p:nvSpPr>
        <p:spPr>
          <a:xfrm>
            <a:off x="4580509" y="3422991"/>
            <a:ext cx="3545842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FUN EVENTS…"/>
          <p:cNvSpPr txBox="1"/>
          <p:nvPr/>
        </p:nvSpPr>
        <p:spPr>
          <a:xfrm>
            <a:off x="4654827" y="3451589"/>
            <a:ext cx="3397205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FUN EVENTS</a:t>
            </a:r>
          </a:p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WOW! </a:t>
            </a:r>
            <a:r>
              <a:rPr b="0"/>
              <a:t>Pleasurable moments to celebrate team successes.</a:t>
            </a:r>
            <a:endParaRPr sz="1200"/>
          </a:p>
          <a:p>
            <a:pPr>
              <a:defRPr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shared coffee breaks, shared lunch, doing sports together, etc.</a:t>
            </a:r>
          </a:p>
        </p:txBody>
      </p:sp>
      <p:sp>
        <p:nvSpPr>
          <p:cNvPr id="34" name="Afgeronde rechthoek"/>
          <p:cNvSpPr/>
          <p:nvPr/>
        </p:nvSpPr>
        <p:spPr>
          <a:xfrm>
            <a:off x="8244654" y="3405802"/>
            <a:ext cx="3545841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QUALITIES IN TEAM…"/>
          <p:cNvSpPr txBox="1"/>
          <p:nvPr/>
        </p:nvSpPr>
        <p:spPr>
          <a:xfrm>
            <a:off x="8318972" y="3434400"/>
            <a:ext cx="3397204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QUALITIES IN TEAM</a:t>
            </a:r>
          </a:p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Which: </a:t>
            </a:r>
            <a:r>
              <a:rPr b="0"/>
              <a:t>qualities and skills does the team have?</a:t>
            </a:r>
          </a:p>
          <a:p>
            <a:pPr>
              <a:defRPr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which skills helps the team to achieve its goals, which ‘soft-skills’ makes the team succesful?</a:t>
            </a:r>
          </a:p>
        </p:txBody>
      </p:sp>
      <p:sp>
        <p:nvSpPr>
          <p:cNvPr id="36" name="Afgeronde rechthoek"/>
          <p:cNvSpPr/>
          <p:nvPr/>
        </p:nvSpPr>
        <p:spPr>
          <a:xfrm>
            <a:off x="4577405" y="4912614"/>
            <a:ext cx="3545841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NORMS AND VALUES…"/>
          <p:cNvSpPr txBox="1"/>
          <p:nvPr/>
        </p:nvSpPr>
        <p:spPr>
          <a:xfrm>
            <a:off x="4651723" y="4941212"/>
            <a:ext cx="3397204" cy="12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NORMS AND VALUES</a:t>
            </a:r>
          </a:p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How </a:t>
            </a:r>
            <a:r>
              <a:rPr b="0"/>
              <a:t>does the teams wants to collaborate and deal with challenges.</a:t>
            </a:r>
            <a:endParaRPr b="0"/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what motivate the team intrinsically and what is expected from each other?</a:t>
            </a:r>
          </a:p>
        </p:txBody>
      </p:sp>
      <p:sp>
        <p:nvSpPr>
          <p:cNvPr id="38" name="Afgeronde rechthoek"/>
          <p:cNvSpPr/>
          <p:nvPr/>
        </p:nvSpPr>
        <p:spPr>
          <a:xfrm>
            <a:off x="517464" y="4912614"/>
            <a:ext cx="3545841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sz="900">
                <a:solidFill>
                  <a:srgbClr val="5C5EDB"/>
                </a:solidFill>
              </a:defRPr>
            </a:pPr>
          </a:p>
        </p:txBody>
      </p:sp>
      <p:sp>
        <p:nvSpPr>
          <p:cNvPr id="39" name="WAY OF WORKING…"/>
          <p:cNvSpPr txBox="1"/>
          <p:nvPr/>
        </p:nvSpPr>
        <p:spPr>
          <a:xfrm>
            <a:off x="591781" y="4941212"/>
            <a:ext cx="3397205" cy="12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WAY OF WORKING</a:t>
            </a:r>
          </a:p>
          <a:p>
            <a:pPr>
              <a:defRPr b="1" sz="11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How </a:t>
            </a:r>
            <a:r>
              <a:rPr b="0"/>
              <a:t>the team interacts and meets. When are meetings and how are they conducted?</a:t>
            </a:r>
          </a:p>
          <a:p>
            <a:pPr>
              <a:defRPr i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Sprint, Sprint planning, Daily standup, Review, Retrospective, Refinements</a:t>
            </a:r>
          </a:p>
        </p:txBody>
      </p:sp>
      <p:sp>
        <p:nvSpPr>
          <p:cNvPr id="40" name="Afgeronde rechthoek"/>
          <p:cNvSpPr/>
          <p:nvPr/>
        </p:nvSpPr>
        <p:spPr>
          <a:xfrm>
            <a:off x="8244654" y="4929802"/>
            <a:ext cx="3545841" cy="1440001"/>
          </a:xfrm>
          <a:prstGeom prst="roundRect">
            <a:avLst>
              <a:gd name="adj" fmla="val 5275"/>
            </a:avLst>
          </a:prstGeom>
          <a:solidFill>
            <a:srgbClr val="F8F6EF"/>
          </a:solidFill>
          <a:ln w="12700">
            <a:solidFill>
              <a:schemeClr val="accent4">
                <a:satOff val="-1194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VULNERABILITIES IN TEAM…"/>
          <p:cNvSpPr txBox="1"/>
          <p:nvPr/>
        </p:nvSpPr>
        <p:spPr>
          <a:xfrm>
            <a:off x="8318972" y="4958400"/>
            <a:ext cx="3397204" cy="12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  <a:r>
              <a:t>VULNERABILITIES IN TEAM</a:t>
            </a:r>
          </a:p>
          <a:p>
            <a:pPr>
              <a:defRPr b="1"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b="1" i="1" sz="1100">
                <a:solidFill>
                  <a:schemeClr val="accent3">
                    <a:lumOff val="-7019"/>
                  </a:schemeClr>
                </a:solidFill>
              </a:defRPr>
            </a:pPr>
            <a:r>
              <a:t>What </a:t>
            </a:r>
            <a:r>
              <a:rPr b="0"/>
              <a:t>makes the team vulnarable?</a:t>
            </a:r>
          </a:p>
          <a:p>
            <a:pPr>
              <a:defRPr sz="1200">
                <a:solidFill>
                  <a:schemeClr val="accent3">
                    <a:lumOff val="-7019"/>
                  </a:schemeClr>
                </a:solidFill>
              </a:defRPr>
            </a:pPr>
          </a:p>
          <a:p>
            <a:pPr>
              <a:defRPr i="1" sz="900">
                <a:solidFill>
                  <a:schemeClr val="accent3">
                    <a:lumOff val="-7019"/>
                  </a:schemeClr>
                </a:solidFill>
              </a:defRPr>
            </a:pPr>
            <a:r>
              <a:t>Think about: which conditions obstruct the team reaching their goals?  Which skills are unsufficiently available in the team?</a:t>
            </a:r>
          </a:p>
        </p:txBody>
      </p:sp>
      <p:sp>
        <p:nvSpPr>
          <p:cNvPr id="42" name="Tekstvak 21"/>
          <p:cNvSpPr txBox="1"/>
          <p:nvPr/>
        </p:nvSpPr>
        <p:spPr>
          <a:xfrm>
            <a:off x="1847701" y="1516094"/>
            <a:ext cx="10548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BASICS</a:t>
            </a:r>
          </a:p>
        </p:txBody>
      </p:sp>
      <p:sp>
        <p:nvSpPr>
          <p:cNvPr id="43" name="Tekstvak 22"/>
          <p:cNvSpPr txBox="1"/>
          <p:nvPr/>
        </p:nvSpPr>
        <p:spPr>
          <a:xfrm>
            <a:off x="7522964" y="1515305"/>
            <a:ext cx="144095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ADVANCED</a:t>
            </a:r>
          </a:p>
        </p:txBody>
      </p:sp>
      <p:pic>
        <p:nvPicPr>
          <p:cNvPr id="44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67" y="98453"/>
            <a:ext cx="1221741" cy="1221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3257" y="1927253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Afbeelding" descr="Afbeeld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34690" y="4971100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Afbeelding" descr="Afbeeldi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34690" y="3462547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Afbeelding" descr="Afbeeldi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34690" y="1934811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Afbeelding" descr="Afbeeldi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45631" y="4961155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fbeelding" descr="Afbeeldi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45631" y="3434232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Afbeelding" descr="Afbeeldi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645631" y="1963653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fbeelding" descr="Afbeeldi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73257" y="4945700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Afbeelding" descr="Afbeeldi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573257" y="3462547"/>
            <a:ext cx="4064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EAM CHARTER: ____________________…"/>
          <p:cNvSpPr txBox="1"/>
          <p:nvPr/>
        </p:nvSpPr>
        <p:spPr>
          <a:xfrm>
            <a:off x="541228" y="207669"/>
            <a:ext cx="5512105" cy="88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40000"/>
              </a:lnSpc>
              <a:defRPr>
                <a:solidFill>
                  <a:schemeClr val="accent3">
                    <a:lumOff val="-7019"/>
                  </a:scheme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2800">
                <a:latin typeface="Montserrat Bold"/>
                <a:ea typeface="Montserrat Bold"/>
                <a:cs typeface="Montserrat Bold"/>
                <a:sym typeface="Montserrat Bold"/>
              </a:rPr>
              <a:t>TEAM CHARTER:</a:t>
            </a:r>
            <a:r>
              <a:t> ____________________</a:t>
            </a:r>
          </a:p>
          <a:p>
            <a:pPr>
              <a:lnSpc>
                <a:spcPct val="140000"/>
              </a:lnSpc>
              <a:defRPr sz="1200">
                <a:solidFill>
                  <a:schemeClr val="accent3">
                    <a:lumOff val="-7019"/>
                  </a:scheme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Date: ________    Version: ___________</a:t>
            </a:r>
          </a:p>
        </p:txBody>
      </p:sp>
      <p:sp>
        <p:nvSpPr>
          <p:cNvPr id="55" name="Tekst"/>
          <p:cNvSpPr txBox="1"/>
          <p:nvPr/>
        </p:nvSpPr>
        <p:spPr>
          <a:xfrm>
            <a:off x="5745455" y="3243580"/>
            <a:ext cx="699186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pic>
        <p:nvPicPr>
          <p:cNvPr id="56" name="brandmark-design-10.png" descr="brandmark-design-1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881281" y="6566500"/>
            <a:ext cx="949548" cy="265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GGM">
  <a:themeElements>
    <a:clrScheme name="PGG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BF02"/>
      </a:accent1>
      <a:accent2>
        <a:srgbClr val="00ACED"/>
      </a:accent2>
      <a:accent3>
        <a:srgbClr val="202293"/>
      </a:accent3>
      <a:accent4>
        <a:srgbClr val="A19C9B"/>
      </a:accent4>
      <a:accent5>
        <a:srgbClr val="008747"/>
      </a:accent5>
      <a:accent6>
        <a:srgbClr val="F48E00"/>
      </a:accent6>
      <a:hlink>
        <a:srgbClr val="0000FF"/>
      </a:hlink>
      <a:folHlink>
        <a:srgbClr val="FF00FF"/>
      </a:folHlink>
    </a:clrScheme>
    <a:fontScheme name="PGG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GG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GGM">
  <a:themeElements>
    <a:clrScheme name="PGG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BF02"/>
      </a:accent1>
      <a:accent2>
        <a:srgbClr val="00ACED"/>
      </a:accent2>
      <a:accent3>
        <a:srgbClr val="202293"/>
      </a:accent3>
      <a:accent4>
        <a:srgbClr val="A19C9B"/>
      </a:accent4>
      <a:accent5>
        <a:srgbClr val="008747"/>
      </a:accent5>
      <a:accent6>
        <a:srgbClr val="F48E00"/>
      </a:accent6>
      <a:hlink>
        <a:srgbClr val="0000FF"/>
      </a:hlink>
      <a:folHlink>
        <a:srgbClr val="FF00FF"/>
      </a:folHlink>
    </a:clrScheme>
    <a:fontScheme name="PGG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GG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